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79" r:id="rId2"/>
    <p:sldId id="280" r:id="rId3"/>
    <p:sldId id="258" r:id="rId4"/>
    <p:sldId id="259" r:id="rId5"/>
    <p:sldId id="260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Englebert" panose="02000506000000020004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5a44c4a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5a44c4a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5a44c4a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5a44c4a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5a44c4a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5a44c4a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5a44c4a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5a44c4a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926A54-4AE9-4A87-BA1B-F9C6A722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656"/>
          </a:xfrm>
          <a:prstGeom prst="rect">
            <a:avLst/>
          </a:prstGeom>
        </p:spPr>
      </p:pic>
      <p:sp>
        <p:nvSpPr>
          <p:cNvPr id="5" name="Shape 60">
            <a:extLst>
              <a:ext uri="{FF2B5EF4-FFF2-40B4-BE49-F238E27FC236}">
                <a16:creationId xmlns:a16="http://schemas.microsoft.com/office/drawing/2014/main" id="{50FF73FE-9745-4256-9076-93192764C166}"/>
              </a:ext>
            </a:extLst>
          </p:cNvPr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95000"/>
                  </a:schemeClr>
                </a:solidFill>
                <a:latin typeface="Englebert"/>
                <a:ea typeface="Englebert"/>
                <a:cs typeface="Englebert"/>
                <a:sym typeface="Englebert"/>
              </a:rPr>
              <a:t>S1</a:t>
            </a:r>
            <a:endParaRPr dirty="0">
              <a:solidFill>
                <a:schemeClr val="bg1">
                  <a:lumMod val="95000"/>
                </a:schemeClr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E0D72-3C33-49F7-906E-0293032EE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53" y="3427953"/>
            <a:ext cx="1350818" cy="12757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67BD0A-F699-4C4D-AA21-6AF234F48FF5}"/>
              </a:ext>
            </a:extLst>
          </p:cNvPr>
          <p:cNvSpPr/>
          <p:nvPr/>
        </p:nvSpPr>
        <p:spPr>
          <a:xfrm>
            <a:off x="6985590" y="4707859"/>
            <a:ext cx="3444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Copyright 2018, Los Angeles County. </a:t>
            </a:r>
          </a:p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8770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What do you think you can do to help decrease how much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 humans make?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8574866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S10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Englebert"/>
                <a:ea typeface="Englebert"/>
                <a:cs typeface="Englebert"/>
                <a:sym typeface="Englebert"/>
              </a:rPr>
              <a:t>REDUCE AND REUSE</a:t>
            </a:r>
            <a:endParaRPr sz="9600" b="1"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132" name="Shape 132" descr="Screen Shot 2017-09-24 at 3.55.17 PM.png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445800" y="496725"/>
            <a:ext cx="8428076" cy="41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8582797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S11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97825"/>
            <a:ext cx="8520600" cy="8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Englebert"/>
                <a:ea typeface="Englebert"/>
                <a:cs typeface="Englebert"/>
                <a:sym typeface="Englebert"/>
              </a:rPr>
              <a:t>REDUCING AND REUSING</a:t>
            </a:r>
            <a:endParaRPr sz="4000" b="1" dirty="0"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" name="Shape 140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12" y="1061000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0" y="2600550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575" y="2825275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575" y="1779150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575" y="1061062"/>
            <a:ext cx="1496150" cy="14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86763" y="836300"/>
            <a:ext cx="4360200" cy="32604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6" name="Shape 146"/>
          <p:cNvCxnSpPr/>
          <p:nvPr/>
        </p:nvCxnSpPr>
        <p:spPr>
          <a:xfrm>
            <a:off x="4053625" y="2696025"/>
            <a:ext cx="1892400" cy="32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47" name="Shape 147" descr="lunchbox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472" y="1478303"/>
            <a:ext cx="2473825" cy="24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S12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8655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REDUCE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: Decreasing the amount of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we produce. 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b="1" u="sng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REUSE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: Using items that can be used more than once to reduce the amount of </a:t>
            </a:r>
            <a:b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 produced.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8574866" y="7158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S13</a:t>
            </a:r>
            <a:endParaRPr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With your group, think of other examples of reducing waste and reusing other materials instead.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8574866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S14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How does RETHINKING your choices by REDUCING and REUSING items help to conserve of our planet?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S15</a:t>
            </a:r>
            <a:endParaRPr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latin typeface="Englebert"/>
                <a:ea typeface="Englebert"/>
                <a:cs typeface="Englebert"/>
                <a:sym typeface="Englebert"/>
              </a:rPr>
              <a:t>RECYCLE</a:t>
            </a:r>
            <a:endParaRPr sz="9600" b="1"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172" name="Shape 172" descr="Screen Shot 2017-09-24 at 3.55.17 PM.png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343650" y="489676"/>
            <a:ext cx="8456699" cy="41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8584337" y="0"/>
            <a:ext cx="5486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S16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075" y="794688"/>
            <a:ext cx="3554125" cy="3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822" y="826700"/>
            <a:ext cx="3515078" cy="35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S17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156375" y="205375"/>
            <a:ext cx="46758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Englebert"/>
                <a:ea typeface="Englebert"/>
                <a:cs typeface="Englebert"/>
                <a:sym typeface="Englebert"/>
              </a:rPr>
              <a:t>THE RECYCLING PROCESS</a:t>
            </a:r>
            <a:endParaRPr sz="3600" b="1"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 rot="-5400000">
            <a:off x="-1135725" y="2845625"/>
            <a:ext cx="39999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dirty="0"/>
              <a:t>http://www.creativegraphs.net/plastic-bottle-to-eco-fashion-facts.html</a:t>
            </a:r>
            <a:endParaRPr sz="600" dirty="0"/>
          </a:p>
        </p:txBody>
      </p:sp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5104350" y="4827725"/>
            <a:ext cx="39999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 dirty="0"/>
              <a:t>http://recycledfiberapparel.blogspot.com/2009/02/econscious-soda-bottle-recycling.html</a:t>
            </a:r>
            <a:endParaRPr sz="600" dirty="0"/>
          </a:p>
        </p:txBody>
      </p:sp>
      <p:pic>
        <p:nvPicPr>
          <p:cNvPr id="188" name="Shape 188" descr="bottle to ba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850" y="1017725"/>
            <a:ext cx="3429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350" y="101825"/>
            <a:ext cx="2869459" cy="4939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8578749" y="6128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S18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How does RECYCLING items help conserve our planet?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8586600" y="8565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S19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082975" y="1152475"/>
            <a:ext cx="474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rPr>
              <a:t>What do you do if you’re thirsty?</a:t>
            </a:r>
            <a:endParaRPr sz="4000" b="1" dirty="0">
              <a:solidFill>
                <a:schemeClr val="dk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-138300" y="4442125"/>
            <a:ext cx="4710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600" dirty="0">
                <a:solidFill>
                  <a:srgbClr val="333333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http://vampirediaries.wikia.com/wiki/File:Tired-man.png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72178" y="8567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S2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25" y="370075"/>
            <a:ext cx="2933304" cy="42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8655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u="sng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RECYCLE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: The process of collecting and processing materials that would otherwise be thrown away as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 and turning them into new products</a:t>
            </a:r>
            <a:r>
              <a:rPr lang="en" sz="4000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.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8582798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S20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136925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Englebert"/>
                <a:ea typeface="Englebert"/>
                <a:cs typeface="Englebert"/>
                <a:sym typeface="Englebert"/>
              </a:rPr>
              <a:t>WHAT IS YOUR ACTION PLAN?</a:t>
            </a:r>
            <a:endParaRPr sz="4800" b="1"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166250" y="938850"/>
            <a:ext cx="8792100" cy="40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3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How would you start reducing your waste production at home? At school? In your community or city?</a:t>
            </a:r>
            <a:endParaRPr sz="3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3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How would you start reusing materials at home so you don’t add to waste? At school? In your community or city?</a:t>
            </a:r>
            <a:endParaRPr sz="3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3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Make a list of items that you can start recycling at home. At school? In your community or city?</a:t>
            </a:r>
            <a:endParaRPr sz="3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8584726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S21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How does RETHINKING your choices by REDUCING, REUSING and RECYCLING items help conserve our planet?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8574866" y="8564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S22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310350" y="427225"/>
            <a:ext cx="5522100" cy="14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latin typeface="Englebert"/>
                <a:ea typeface="Englebert"/>
                <a:cs typeface="Englebert"/>
                <a:sym typeface="Englebert"/>
              </a:rPr>
              <a:t>What happens to the empty bottles?</a:t>
            </a:r>
            <a:endParaRPr sz="1400">
              <a:solidFill>
                <a:schemeClr val="dk2"/>
              </a:solidFill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698931" y="3552145"/>
            <a:ext cx="21258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accent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https://thatbiologist.wordpress.com/2017/11/24/the-little-things-water-bottles/</a:t>
            </a:r>
            <a:endParaRPr sz="600" dirty="0"/>
          </a:p>
        </p:txBody>
      </p:sp>
      <p:sp>
        <p:nvSpPr>
          <p:cNvPr id="75" name="Google Shape;75;p15"/>
          <p:cNvSpPr txBox="1"/>
          <p:nvPr/>
        </p:nvSpPr>
        <p:spPr>
          <a:xfrm>
            <a:off x="8583251" y="9862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S3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50" y="1037788"/>
            <a:ext cx="2898362" cy="26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3089831" y="4520476"/>
            <a:ext cx="4340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http://www.healthyhopes.org/healthy-lifestyle/why-choose-bpa-free-water-bottles/</a:t>
            </a:r>
            <a:endParaRPr sz="600" dirty="0">
              <a:solidFill>
                <a:schemeClr val="accent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Why Choose BPA-Free Water Bottles?">
            <a:extLst>
              <a:ext uri="{FF2B5EF4-FFF2-40B4-BE49-F238E27FC236}">
                <a16:creationId xmlns:a16="http://schemas.microsoft.com/office/drawing/2014/main" id="{3CF74BE7-6133-4FF7-8C72-6ED35D6E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21" y="1963188"/>
            <a:ext cx="4341958" cy="26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3917200"/>
            <a:ext cx="8520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latin typeface="Englebert"/>
                <a:ea typeface="Englebert"/>
                <a:cs typeface="Englebert"/>
                <a:sym typeface="Englebert"/>
              </a:rPr>
              <a:t>What do you think now?</a:t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674586" y="3874668"/>
            <a:ext cx="42288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accent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https://cdn.cnn.com/cnnnext/dam/assets/120423050340-china-landfill-horizontal-large-gallery.jpg</a:t>
            </a:r>
            <a:endParaRPr sz="1300" dirty="0">
              <a:solidFill>
                <a:schemeClr val="accent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accent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8586600" y="8557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S4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2050" name="Picture 2" descr="120423050340-china-landfill-horizontal-large-gallery.jpg (980Ã552)">
            <a:extLst>
              <a:ext uri="{FF2B5EF4-FFF2-40B4-BE49-F238E27FC236}">
                <a16:creationId xmlns:a16="http://schemas.microsoft.com/office/drawing/2014/main" id="{B20264B6-4072-4BB0-ACC6-39E57161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86" y="189203"/>
            <a:ext cx="6713427" cy="37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What do you think happens to other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?</a:t>
            </a: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What do you think we do with all the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 humans make?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8575125" y="0"/>
            <a:ext cx="557784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S5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837" y="1176805"/>
            <a:ext cx="4267117" cy="278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08" y="156681"/>
            <a:ext cx="4055850" cy="22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46" y="2647925"/>
            <a:ext cx="4116175" cy="23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786550" y="3137350"/>
            <a:ext cx="12018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S6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8D85F8-7449-40D4-A402-0D31FC64E36B}"/>
              </a:ext>
            </a:extLst>
          </p:cNvPr>
          <p:cNvSpPr/>
          <p:nvPr/>
        </p:nvSpPr>
        <p:spPr>
          <a:xfrm>
            <a:off x="205046" y="238708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http://www.latimes.com/world/global-development/la-fg-global-trash-20160422-20160421-snap-htmlstory.html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EFA9B-6778-4987-8BC5-A078F5FB93DA}"/>
              </a:ext>
            </a:extLst>
          </p:cNvPr>
          <p:cNvSpPr/>
          <p:nvPr/>
        </p:nvSpPr>
        <p:spPr>
          <a:xfrm>
            <a:off x="4572000" y="396669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http://www.latimes.com/world/global-development/la-fg-global-trash-20160422-20160421-snap-htmlstory.html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2160B-A6D4-40A7-81B1-4C6E95E040BC}"/>
              </a:ext>
            </a:extLst>
          </p:cNvPr>
          <p:cNvSpPr/>
          <p:nvPr/>
        </p:nvSpPr>
        <p:spPr>
          <a:xfrm>
            <a:off x="107265" y="4954017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http://www.bbc.com/future/story/20170427-hong-kong-has-a-monumental-waste-problem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291650" y="372800"/>
            <a:ext cx="2695800" cy="4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solidFill>
                <a:srgbClr val="000000"/>
              </a:solidFill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Englebert" panose="020B0604020202020204" charset="0"/>
                <a:ea typeface="Englebert"/>
                <a:cs typeface="Englebert"/>
                <a:sym typeface="Englebert"/>
              </a:rPr>
              <a:t>What is this?</a:t>
            </a:r>
            <a:endParaRPr sz="4000" b="1" dirty="0">
              <a:solidFill>
                <a:srgbClr val="000000"/>
              </a:solidFill>
              <a:latin typeface="Englebert" panose="020B0604020202020204" charset="0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600" b="1" dirty="0">
              <a:solidFill>
                <a:srgbClr val="000000"/>
              </a:solidFill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Englebert"/>
                <a:ea typeface="Englebert"/>
                <a:cs typeface="Englebert"/>
                <a:sym typeface="Englebert"/>
              </a:rPr>
              <a:t>What is the name of our planet?</a:t>
            </a:r>
            <a:endParaRPr sz="4000" b="1" dirty="0">
              <a:solidFill>
                <a:srgbClr val="000000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250" y="372763"/>
            <a:ext cx="5845050" cy="439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1446252" y="4738320"/>
            <a:ext cx="4710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dirty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https://technoking.deviantart.com/art/The-Planet-Earth-87216225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8590857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S7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u="sng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CONSERVATION: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 Protecting our planet by decreasing the amount of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 produced by humans.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8553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S8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  <a:t>Why is it important that we PROTECT and CONSERVE our planet?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8574866" y="8794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S9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414</Words>
  <Application>Microsoft Office PowerPoint</Application>
  <PresentationFormat>On-screen Show (16:9)</PresentationFormat>
  <Paragraphs>60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Englebert</vt:lpstr>
      <vt:lpstr>Arial</vt:lpstr>
      <vt:lpstr>Simple Light</vt:lpstr>
      <vt:lpstr>PowerPoint Presentation</vt:lpstr>
      <vt:lpstr>PowerPoint Presentation</vt:lpstr>
      <vt:lpstr>What happens to the empty bottles? </vt:lpstr>
      <vt:lpstr>What do you think now?</vt:lpstr>
      <vt:lpstr> What do you think happens to other waste?  What do you think we do with all the waste humans make?</vt:lpstr>
      <vt:lpstr>PowerPoint Presentation</vt:lpstr>
      <vt:lpstr>PowerPoint Presentation</vt:lpstr>
      <vt:lpstr>CONSERVATION: Protecting our planet by decreasing the amount of waste produced by humans. </vt:lpstr>
      <vt:lpstr>Why is it important that we PROTECT and CONSERVE our planet?</vt:lpstr>
      <vt:lpstr>What do you think you can do to help decrease how much waste humans make?</vt:lpstr>
      <vt:lpstr>REDUCE AND REUSE</vt:lpstr>
      <vt:lpstr>REDUCING AND REUSING</vt:lpstr>
      <vt:lpstr>REDUCE: Decreasing the amount of waste we produce.  REUSE: Using items that can be used more than once to reduce the amount of  waste produced.</vt:lpstr>
      <vt:lpstr>With your group, think of other examples of reducing waste and reusing other materials instead.</vt:lpstr>
      <vt:lpstr>How does RETHINKING your choices by REDUCING and REUSING items help to conserve of our planet?</vt:lpstr>
      <vt:lpstr>RECYCLE</vt:lpstr>
      <vt:lpstr>PowerPoint Presentation</vt:lpstr>
      <vt:lpstr>THE RECYCLING PROCESS</vt:lpstr>
      <vt:lpstr>How does RECYCLING items help conserve our planet?</vt:lpstr>
      <vt:lpstr>RECYCLE: The process of collecting and processing materials that would otherwise be thrown away as waste and turning them into new products.</vt:lpstr>
      <vt:lpstr>WHAT IS YOUR ACTION PLAN?</vt:lpstr>
      <vt:lpstr>How does RETHINKING your choices by REDUCING, REUSING and RECYCLING items help conserve our planet?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R’s</dc:title>
  <cp:lastModifiedBy>Emily Jerome</cp:lastModifiedBy>
  <cp:revision>13</cp:revision>
  <dcterms:modified xsi:type="dcterms:W3CDTF">2018-11-02T22:29:43Z</dcterms:modified>
</cp:coreProperties>
</file>